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59" r:id="rId6"/>
    <p:sldId id="264" r:id="rId7"/>
    <p:sldId id="267" r:id="rId8"/>
    <p:sldId id="260" r:id="rId9"/>
    <p:sldId id="265" r:id="rId10"/>
    <p:sldId id="266" r:id="rId11"/>
    <p:sldId id="262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hLw/xDEskziSx6LMY+6s0kmQPG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>
      <p:cViewPr varScale="1">
        <p:scale>
          <a:sx n="115" d="100"/>
          <a:sy n="115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video.jpg"/>
          <p:cNvPicPr preferRelativeResize="0"/>
          <p:nvPr/>
        </p:nvPicPr>
        <p:blipFill rotWithShape="1">
          <a:blip r:embed="rId3">
            <a:alphaModFix/>
          </a:blip>
          <a:srcRect b="15726"/>
          <a:stretch/>
        </p:blipFill>
        <p:spPr>
          <a:xfrm>
            <a:off x="-11106" y="0"/>
            <a:ext cx="91551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 idx="4294967295"/>
          </p:nvPr>
        </p:nvSpPr>
        <p:spPr>
          <a:xfrm>
            <a:off x="0" y="1572524"/>
            <a:ext cx="9144000" cy="19875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 #</a:t>
            </a:r>
            <a:r>
              <a:rPr lang="en-US" b="1">
                <a:solidFill>
                  <a:srgbClr val="FFFFFF"/>
                </a:solidFill>
              </a:rPr>
              <a:t>4 </a:t>
            </a:r>
            <a:r>
              <a:rPr lang="en-US" b="1">
                <a:solidFill>
                  <a:schemeClr val="lt1"/>
                </a:solidFill>
              </a:rPr>
              <a:t>Proyecto Final 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Patrones Hermosos</a:t>
            </a:r>
            <a:r>
              <a:rPr lang="en-US" sz="4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4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>
                <a:solidFill>
                  <a:srgbClr val="FFFFFF"/>
                </a:solidFill>
              </a:rPr>
              <a:t>entrega final</a:t>
            </a: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4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 descr="code2.jpg"/>
          <p:cNvPicPr preferRelativeResize="0"/>
          <p:nvPr/>
        </p:nvPicPr>
        <p:blipFill rotWithShape="1">
          <a:blip r:embed="rId3">
            <a:alphaModFix/>
          </a:blip>
          <a:srcRect t="8366" b="72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6991004" cy="59204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Código</a:t>
            </a:r>
            <a:r>
              <a:rPr lang="en-US" dirty="0" smtClean="0">
                <a:solidFill>
                  <a:srgbClr val="FFFFFF"/>
                </a:solidFill>
              </a:rPr>
              <a:t> HTML 3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87375" y="44666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4666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2384" y="897774"/>
            <a:ext cx="8296103" cy="400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 on brown board">
            <a:extLst>
              <a:ext uri="{FF2B5EF4-FFF2-40B4-BE49-F238E27FC236}">
                <a16:creationId xmlns:a16="http://schemas.microsoft.com/office/drawing/2014/main" xmlns="" id="{8BF9CE56-B704-5C4A-AE3D-E4EBBE708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276"/>
          <a:stretch/>
        </p:blipFill>
        <p:spPr bwMode="auto">
          <a:xfrm>
            <a:off x="0" y="-36947"/>
            <a:ext cx="9144000" cy="518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4696691" cy="857250"/>
          </a:xfrm>
          <a:prstGeom prst="rect">
            <a:avLst/>
          </a:prstGeom>
          <a:solidFill>
            <a:schemeClr val="dk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Lecciones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/ tips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5 CuadroTexto"/>
          <p:cNvSpPr txBox="1"/>
          <p:nvPr/>
        </p:nvSpPr>
        <p:spPr>
          <a:xfrm>
            <a:off x="548640" y="1562793"/>
            <a:ext cx="84124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itchFamily="34" charset="0"/>
              </a:rPr>
              <a:t>-</a:t>
            </a:r>
            <a:r>
              <a:rPr lang="es-MX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itchFamily="34" charset="0"/>
              </a:rPr>
              <a:t> Poco tiempo día a día;</a:t>
            </a:r>
          </a:p>
          <a:p>
            <a:r>
              <a:rPr lang="es-MX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itchFamily="34" charset="0"/>
              </a:rPr>
              <a:t>-</a:t>
            </a:r>
            <a:r>
              <a:rPr lang="es-MX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itchFamily="34" charset="0"/>
              </a:rPr>
              <a:t> Escasa comunicación entre compañeras;</a:t>
            </a:r>
          </a:p>
          <a:p>
            <a:r>
              <a:rPr lang="es-MX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itchFamily="34" charset="0"/>
              </a:rPr>
              <a:t>+ Me encantó, quiero seguir aprendiendo;</a:t>
            </a:r>
          </a:p>
          <a:p>
            <a:r>
              <a:rPr lang="es-MX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itchFamily="34" charset="0"/>
              </a:rPr>
              <a:t>+ Calidez de todo el equipo docente;</a:t>
            </a:r>
          </a:p>
          <a:p>
            <a:r>
              <a:rPr lang="es-MX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itchFamily="34" charset="0"/>
              </a:rPr>
              <a:t>+ Paciencia para explicar.</a:t>
            </a:r>
          </a:p>
          <a:p>
            <a:endParaRPr lang="es-MX" sz="2000" dirty="0" smtClean="0">
              <a:solidFill>
                <a:schemeClr val="accent5">
                  <a:lumMod val="40000"/>
                  <a:lumOff val="60000"/>
                </a:schemeClr>
              </a:solidFill>
              <a:latin typeface="Arial Black" pitchFamily="34" charset="0"/>
            </a:endParaRPr>
          </a:p>
          <a:p>
            <a:endParaRPr lang="es-MX" sz="2000" dirty="0" smtClean="0">
              <a:solidFill>
                <a:schemeClr val="accent5">
                  <a:lumMod val="40000"/>
                  <a:lumOff val="60000"/>
                </a:schemeClr>
              </a:solidFill>
              <a:latin typeface="Arial Black" pitchFamily="34" charset="0"/>
            </a:endParaRPr>
          </a:p>
          <a:p>
            <a:r>
              <a:rPr lang="es-MX" sz="2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itchFamily="34" charset="0"/>
              </a:rPr>
              <a:t>MUCHAS GRACIAS, EQUIPO DE PATRONES HERMOSOS</a:t>
            </a:r>
            <a:endParaRPr lang="es-MX" sz="2000" dirty="0">
              <a:solidFill>
                <a:schemeClr val="accent5">
                  <a:lumMod val="40000"/>
                  <a:lumOff val="60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 descr="intro.jpg"/>
          <p:cNvPicPr preferRelativeResize="0"/>
          <p:nvPr/>
        </p:nvPicPr>
        <p:blipFill rotWithShape="1">
          <a:blip r:embed="rId3">
            <a:alphaModFix/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1090806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smtClean="0">
                <a:solidFill>
                  <a:schemeClr val="lt1"/>
                </a:solidFill>
              </a:rPr>
              <a:t>Presentación:</a:t>
            </a:r>
            <a:br>
              <a:rPr lang="en-US" dirty="0" smtClean="0">
                <a:solidFill>
                  <a:schemeClr val="lt1"/>
                </a:solidFill>
              </a:rPr>
            </a:br>
            <a:r>
              <a:rPr lang="en-US" dirty="0" err="1" smtClean="0">
                <a:solidFill>
                  <a:schemeClr val="lt1"/>
                </a:solidFill>
              </a:rPr>
              <a:t>Equipo</a:t>
            </a:r>
            <a:r>
              <a:rPr lang="en-US" dirty="0" smtClean="0">
                <a:solidFill>
                  <a:schemeClr val="lt1"/>
                </a:solidFill>
              </a:rPr>
              <a:t> 26 – Green Ladies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5 Rectángulo"/>
          <p:cNvSpPr/>
          <p:nvPr/>
        </p:nvSpPr>
        <p:spPr>
          <a:xfrm>
            <a:off x="572325" y="3073431"/>
            <a:ext cx="1954744" cy="88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latin typeface="Arial Black" pitchFamily="34" charset="0"/>
              </a:rPr>
              <a:t>Celeste</a:t>
            </a:r>
            <a:endParaRPr lang="es-MX" sz="2000" b="1" dirty="0">
              <a:latin typeface="Arial Black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895241" y="1696291"/>
            <a:ext cx="2633617" cy="88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latin typeface="Arial Black" pitchFamily="34" charset="0"/>
              </a:rPr>
              <a:t>Docente de nivel Secundario</a:t>
            </a:r>
            <a:endParaRPr lang="es-MX" sz="2000" b="1" dirty="0">
              <a:latin typeface="Arial Black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81643" y="1798814"/>
            <a:ext cx="2111434" cy="88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latin typeface="Arial Black" pitchFamily="34" charset="0"/>
              </a:rPr>
              <a:t>4 → 2 → 1</a:t>
            </a:r>
            <a:endParaRPr lang="es-MX" sz="2000" b="1" dirty="0">
              <a:latin typeface="Arial Black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914637" y="3062349"/>
            <a:ext cx="2181959" cy="883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latin typeface="Arial Black" pitchFamily="34" charset="0"/>
              </a:rPr>
              <a:t>Argentina</a:t>
            </a:r>
            <a:endParaRPr lang="es-MX" sz="20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 descr="idea.jpg"/>
          <p:cNvPicPr preferRelativeResize="0"/>
          <p:nvPr/>
        </p:nvPicPr>
        <p:blipFill rotWithShape="1">
          <a:blip r:embed="rId3">
            <a:alphaModFix/>
          </a:blip>
          <a:srcRect b="250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457200" y="205973"/>
            <a:ext cx="8229600" cy="1065873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smtClean="0">
                <a:solidFill>
                  <a:srgbClr val="FFFFFF"/>
                </a:solidFill>
              </a:rPr>
              <a:t>El </a:t>
            </a:r>
            <a:r>
              <a:rPr lang="en-US" dirty="0" err="1">
                <a:solidFill>
                  <a:srgbClr val="FFFFFF"/>
                </a:solidFill>
              </a:rPr>
              <a:t>problema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global: </a:t>
            </a:r>
            <a:r>
              <a:rPr lang="en-US" dirty="0" err="1" smtClean="0">
                <a:solidFill>
                  <a:srgbClr val="FFFFFF"/>
                </a:solidFill>
              </a:rPr>
              <a:t>Hambre</a:t>
            </a:r>
            <a:r>
              <a:rPr lang="en-US" dirty="0" smtClean="0">
                <a:solidFill>
                  <a:srgbClr val="FFFFFF"/>
                </a:solidFill>
              </a:rPr>
              <a:t> cero 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(2do ODS  de la ONU)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8" name="Picture 6" descr="https://www.bbva.com/wp-content/uploads/2019/04/ods_dos_hambre_cero_bbva_recurso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393" y="1422112"/>
            <a:ext cx="7680959" cy="3166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 descr="idea.jpg"/>
          <p:cNvPicPr preferRelativeResize="0"/>
          <p:nvPr/>
        </p:nvPicPr>
        <p:blipFill rotWithShape="1">
          <a:blip r:embed="rId3">
            <a:alphaModFix/>
          </a:blip>
          <a:srcRect b="250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https://blog.ruralvia.com/wp-content/uploads/2021/05/hambre-cero-BloRuralvia.jpg"/>
          <p:cNvPicPr>
            <a:picLocks noChangeAspect="1" noChangeArrowheads="1"/>
          </p:cNvPicPr>
          <p:nvPr/>
        </p:nvPicPr>
        <p:blipFill>
          <a:blip r:embed="rId5"/>
          <a:srcRect t="5275" r="2671" b="12232"/>
          <a:stretch>
            <a:fillRect/>
          </a:stretch>
        </p:blipFill>
        <p:spPr bwMode="auto">
          <a:xfrm>
            <a:off x="1429790" y="149625"/>
            <a:ext cx="5918662" cy="49439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2516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57200" y="205972"/>
            <a:ext cx="8354291" cy="791555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2400" b="1" dirty="0" smtClean="0">
                <a:solidFill>
                  <a:schemeClr val="lt1"/>
                </a:solidFill>
              </a:rPr>
              <a:t>Su </a:t>
            </a:r>
            <a:r>
              <a:rPr lang="en-US" sz="2400" b="1" dirty="0" err="1">
                <a:solidFill>
                  <a:schemeClr val="lt1"/>
                </a:solidFill>
              </a:rPr>
              <a:t>obra</a:t>
            </a:r>
            <a:r>
              <a:rPr lang="en-US" sz="2400" b="1" dirty="0">
                <a:solidFill>
                  <a:schemeClr val="lt1"/>
                </a:solidFill>
              </a:rPr>
              <a:t> de arte y la </a:t>
            </a:r>
            <a:r>
              <a:rPr lang="en-US" sz="2400" b="1" dirty="0" err="1">
                <a:solidFill>
                  <a:schemeClr val="lt1"/>
                </a:solidFill>
              </a:rPr>
              <a:t>solución</a:t>
            </a:r>
            <a:r>
              <a:rPr lang="en-US" sz="2400" b="1" dirty="0">
                <a:solidFill>
                  <a:schemeClr val="lt1"/>
                </a:solidFill>
              </a:rPr>
              <a:t> que </a:t>
            </a:r>
            <a:r>
              <a:rPr lang="en-US" sz="2400" b="1" dirty="0" err="1">
                <a:solidFill>
                  <a:schemeClr val="lt1"/>
                </a:solidFill>
              </a:rPr>
              <a:t>su</a:t>
            </a:r>
            <a:r>
              <a:rPr lang="en-US" sz="2400" b="1" dirty="0">
                <a:solidFill>
                  <a:schemeClr val="lt1"/>
                </a:solidFill>
              </a:rPr>
              <a:t> </a:t>
            </a:r>
            <a:r>
              <a:rPr lang="en-US" sz="2400" b="1" dirty="0" err="1">
                <a:solidFill>
                  <a:schemeClr val="lt1"/>
                </a:solidFill>
              </a:rPr>
              <a:t>proyecto</a:t>
            </a:r>
            <a:r>
              <a:rPr lang="en-US" sz="2400" b="1" dirty="0">
                <a:solidFill>
                  <a:schemeClr val="lt1"/>
                </a:solidFill>
              </a:rPr>
              <a:t> </a:t>
            </a:r>
            <a:r>
              <a:rPr lang="en-US" sz="2400" b="1" dirty="0" err="1">
                <a:solidFill>
                  <a:schemeClr val="lt1"/>
                </a:solidFill>
              </a:rPr>
              <a:t>muestra</a:t>
            </a:r>
            <a:endParaRPr sz="2400" b="1" dirty="0">
              <a:solidFill>
                <a:srgbClr val="FFFFFF"/>
              </a:solidFill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416" y="1178236"/>
            <a:ext cx="8743168" cy="3609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2516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5573" y="373690"/>
            <a:ext cx="8617906" cy="454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2516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8763" y="398750"/>
            <a:ext cx="8229601" cy="440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 descr="code2.jpg"/>
          <p:cNvPicPr preferRelativeResize="0"/>
          <p:nvPr/>
        </p:nvPicPr>
        <p:blipFill rotWithShape="1">
          <a:blip r:embed="rId3">
            <a:alphaModFix/>
          </a:blip>
          <a:srcRect t="8366" b="72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6991004" cy="59204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Código</a:t>
            </a:r>
            <a:r>
              <a:rPr lang="en-US" dirty="0" smtClean="0">
                <a:solidFill>
                  <a:srgbClr val="FFFFFF"/>
                </a:solidFill>
              </a:rPr>
              <a:t> HTML 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87375" y="44666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4666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636" y="923349"/>
            <a:ext cx="8412480" cy="402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 descr="code2.jpg"/>
          <p:cNvPicPr preferRelativeResize="0"/>
          <p:nvPr/>
        </p:nvPicPr>
        <p:blipFill rotWithShape="1">
          <a:blip r:embed="rId3">
            <a:alphaModFix/>
          </a:blip>
          <a:srcRect t="8366" b="72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6991004" cy="59204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Código</a:t>
            </a:r>
            <a:r>
              <a:rPr lang="en-US" dirty="0" smtClean="0">
                <a:solidFill>
                  <a:srgbClr val="FFFFFF"/>
                </a:solidFill>
              </a:rPr>
              <a:t> HTML 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87375" y="44666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049" y="4466674"/>
            <a:ext cx="502349" cy="5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136" y="931025"/>
            <a:ext cx="8578734" cy="3973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200</Words>
  <Application>Microsoft Office PowerPoint</Application>
  <PresentationFormat>Presentación en pantalla (16:9)</PresentationFormat>
  <Paragraphs>43</Paragraphs>
  <Slides>11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Office Theme</vt:lpstr>
      <vt:lpstr>Video #4 Proyecto Final  Patrones Hermosos (entrega final)</vt:lpstr>
      <vt:lpstr>Presentación: Equipo 26 – Green Ladies</vt:lpstr>
      <vt:lpstr>El problema global: Hambre cero  (2do ODS  de la ONU)</vt:lpstr>
      <vt:lpstr>Diapositiva 4</vt:lpstr>
      <vt:lpstr>Su obra de arte y la solución que su proyecto muestra</vt:lpstr>
      <vt:lpstr>Diapositiva 6</vt:lpstr>
      <vt:lpstr>Diapositiva 7</vt:lpstr>
      <vt:lpstr>Código HTML 1</vt:lpstr>
      <vt:lpstr>Código HTML 2</vt:lpstr>
      <vt:lpstr>Código HTML 3</vt:lpstr>
      <vt:lpstr>Lecciones / tips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#4 Proyecto Final  Patrones Hermosos (entrega final)</dc:title>
  <dc:creator>abel -</dc:creator>
  <cp:lastModifiedBy>Cele Montivero</cp:lastModifiedBy>
  <cp:revision>8</cp:revision>
  <dcterms:created xsi:type="dcterms:W3CDTF">2016-12-15T01:43:14Z</dcterms:created>
  <dcterms:modified xsi:type="dcterms:W3CDTF">2022-05-07T13:00:14Z</dcterms:modified>
</cp:coreProperties>
</file>